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5F74B-6F3F-48BE-9544-92F5A173DD7F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5C63-CAEC-494D-81AB-1C76B2768C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5581-C9AD-4824-8564-CC04A5B7906F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FDED-2424-4274-85CD-D6E53DD9F5E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D3D5-8B21-45AF-9B83-8755C9CBDD5B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CFBB-169E-451B-ADA3-DB32369A9D4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9B0F-4665-4405-BD05-3B635D508BEE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10F3-57A7-4940-B533-C4622957C31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BA90-D819-45EA-8346-65D0E72082EC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D12-A9B1-4F90-9342-030D00C97F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11C9F-C364-4B29-897E-DD5CAE42C7CB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28C3-F007-4524-A647-9518DF26D72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65F0-29C2-404A-BBC0-28B9E501571A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3DEF1-C97A-4374-AAD9-70F7CA490ED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4DA1-563E-4570-A820-A430B2485200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B481-2CC3-4EA3-AD41-409F1C84311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5034-0CC0-42F2-AD31-4F489E038CCC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B3565-A87D-4730-90E2-E05D57684EA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711A-F793-4A70-8E76-20FD31B48C34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7CD8-5301-402B-93F8-18DC5F278C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51FE-6A3B-4167-9EB6-49C69EF0BEF9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82EA-0697-47D0-B30C-C237A119A34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4766BA-DFA0-459C-A94A-2BF3D90D3533}" type="datetimeFigureOut">
              <a:rPr lang="uk-UA"/>
              <a:pPr>
                <a:defRPr/>
              </a:pPr>
              <a:t>26.10.2017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6651A-9799-4333-8BD0-A8D3660084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uk-UA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Законы</a:t>
            </a:r>
            <a:r>
              <a:rPr lang="uk-U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Ньютона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 smtClean="0"/>
          </a:p>
        </p:txBody>
      </p:sp>
      <p:pic>
        <p:nvPicPr>
          <p:cNvPr id="2051" name="Picture 5" descr="http://www.stihi.ru/pics/2012/06/14/94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773238"/>
            <a:ext cx="5715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Третий закон Ньютона</a:t>
            </a:r>
          </a:p>
        </p:txBody>
      </p:sp>
      <p:sp>
        <p:nvSpPr>
          <p:cNvPr id="11267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Силы, с которыми взаимодействуют два тела, всегда равны по модулю и противоположны по направлению: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716338"/>
            <a:ext cx="8107363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Основная задача механики</a:t>
            </a:r>
            <a:endParaRPr lang="ru-RU" smtClean="0"/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ru-RU" i="1" smtClean="0"/>
              <a:t>определить координату и скорость тела в любой момент времени по известным начальным координате и скорости</a:t>
            </a:r>
            <a:r>
              <a:rPr lang="ru-RU" smtClean="0"/>
              <a:t>. 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1928813"/>
            <a:ext cx="3810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/>
              <a:t>Первый закон Ньютона</a:t>
            </a:r>
            <a:endParaRPr lang="ru-RU" b="1" smtClean="0"/>
          </a:p>
        </p:txBody>
      </p:sp>
      <p:sp>
        <p:nvSpPr>
          <p:cNvPr id="4099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2471738"/>
          </a:xfrm>
        </p:spPr>
        <p:txBody>
          <a:bodyPr/>
          <a:lstStyle/>
          <a:p>
            <a:pPr eaLnBrk="1" hangingPunct="1"/>
            <a:r>
              <a:rPr lang="ru-RU" smtClean="0"/>
              <a:t>скорость любого тела остаётся постоянной (в частности, равной нулю), пока воздействие на это тело со стороны других тел не вызовет её изменения.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429125"/>
            <a:ext cx="68135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789363"/>
            <a:ext cx="3817938" cy="827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vi-VN" smtClean="0"/>
              <a:t>Инерциа́льная систе́ма отсчёта</a:t>
            </a:r>
            <a:endParaRPr lang="ru-RU" smtClean="0"/>
          </a:p>
        </p:txBody>
      </p:sp>
      <p:sp>
        <p:nvSpPr>
          <p:cNvPr id="512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система отсчёта, относительно которой материальная точка, свободная от внешних воздействий, либо покоится, либо движется прямолинейно и равномерно (т.е. с постоянной скоростью).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143250"/>
            <a:ext cx="42068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3143250"/>
            <a:ext cx="39973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Принцип относительности Галилея</a:t>
            </a:r>
          </a:p>
        </p:txBody>
      </p:sp>
      <p:sp>
        <p:nvSpPr>
          <p:cNvPr id="6147" name="Місце для вмісту 2"/>
          <p:cNvSpPr>
            <a:spLocks noGrp="1"/>
          </p:cNvSpPr>
          <p:nvPr>
            <p:ph idx="1"/>
          </p:nvPr>
        </p:nvSpPr>
        <p:spPr>
          <a:xfrm>
            <a:off x="250825" y="1600200"/>
            <a:ext cx="4681538" cy="4525963"/>
          </a:xfrm>
        </p:spPr>
        <p:txBody>
          <a:bodyPr/>
          <a:lstStyle/>
          <a:p>
            <a:pPr eaLnBrk="1" hangingPunct="1"/>
            <a:r>
              <a:rPr lang="uk-UA" smtClean="0"/>
              <a:t>Во всех инерциальных системах отсчета механические явления протекают одинаково (при одинаковых начальных условиях) </a:t>
            </a:r>
            <a:endParaRPr lang="ru-RU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1643063"/>
            <a:ext cx="32861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Масса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25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 </a:t>
            </a:r>
            <a:r>
              <a:rPr lang="uk-UA" dirty="0" err="1" smtClean="0"/>
              <a:t>взаимодействии</a:t>
            </a:r>
            <a:r>
              <a:rPr lang="uk-UA" dirty="0" smtClean="0"/>
              <a:t> </a:t>
            </a:r>
            <a:r>
              <a:rPr lang="uk-UA" dirty="0" err="1" smtClean="0"/>
              <a:t>тела</a:t>
            </a:r>
            <a:r>
              <a:rPr lang="uk-UA" dirty="0" smtClean="0"/>
              <a:t> </a:t>
            </a:r>
            <a:r>
              <a:rPr lang="uk-UA" dirty="0" err="1" smtClean="0"/>
              <a:t>изменяют</a:t>
            </a:r>
            <a:r>
              <a:rPr lang="uk-UA" dirty="0" smtClean="0"/>
              <a:t> свою </a:t>
            </a:r>
            <a:r>
              <a:rPr lang="uk-UA" dirty="0" err="1" smtClean="0"/>
              <a:t>скорость</a:t>
            </a:r>
            <a:r>
              <a:rPr lang="uk-UA" dirty="0" smtClean="0"/>
              <a:t> - </a:t>
            </a:r>
            <a:r>
              <a:rPr lang="uk-UA" dirty="0" err="1" smtClean="0"/>
              <a:t>приобретают</a:t>
            </a:r>
            <a:r>
              <a:rPr lang="uk-UA" dirty="0" smtClean="0"/>
              <a:t> </a:t>
            </a:r>
            <a:r>
              <a:rPr lang="uk-UA" dirty="0" err="1" smtClean="0"/>
              <a:t>ускорение</a:t>
            </a:r>
            <a:r>
              <a:rPr lang="uk-UA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 smtClean="0"/>
              <a:t>Свойство</a:t>
            </a:r>
            <a:r>
              <a:rPr lang="uk-UA" dirty="0" smtClean="0"/>
              <a:t> </a:t>
            </a:r>
            <a:r>
              <a:rPr lang="uk-UA" dirty="0" err="1" smtClean="0"/>
              <a:t>тел</a:t>
            </a:r>
            <a:r>
              <a:rPr lang="uk-UA" dirty="0" smtClean="0"/>
              <a:t> </a:t>
            </a:r>
            <a:r>
              <a:rPr lang="uk-UA" dirty="0" err="1" smtClean="0"/>
              <a:t>изменять</a:t>
            </a:r>
            <a:r>
              <a:rPr lang="uk-UA" dirty="0" smtClean="0"/>
              <a:t> свою </a:t>
            </a:r>
            <a:r>
              <a:rPr lang="uk-UA" dirty="0" err="1" smtClean="0"/>
              <a:t>скорость</a:t>
            </a:r>
            <a:r>
              <a:rPr lang="uk-UA" dirty="0" smtClean="0"/>
              <a:t> при </a:t>
            </a:r>
            <a:r>
              <a:rPr lang="uk-UA" dirty="0" err="1" smtClean="0"/>
              <a:t>взаимодействии</a:t>
            </a:r>
            <a:r>
              <a:rPr lang="uk-UA" dirty="0" smtClean="0"/>
              <a:t> </a:t>
            </a:r>
            <a:r>
              <a:rPr lang="uk-UA" dirty="0" err="1" smtClean="0"/>
              <a:t>называют</a:t>
            </a:r>
            <a:r>
              <a:rPr lang="uk-UA" dirty="0" smtClean="0"/>
              <a:t> </a:t>
            </a:r>
            <a:r>
              <a:rPr lang="uk-UA" dirty="0" err="1" smtClean="0"/>
              <a:t>инертностью</a:t>
            </a:r>
            <a:r>
              <a:rPr lang="uk-UA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количественная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мера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инертности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2643188"/>
            <a:ext cx="1600200" cy="1028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uk-UA" smtClean="0"/>
              <a:t>Измерение массы </a:t>
            </a:r>
            <a:endParaRPr lang="ru-RU" smtClean="0"/>
          </a:p>
        </p:txBody>
      </p:sp>
      <p:sp>
        <p:nvSpPr>
          <p:cNvPr id="8195" name="Місце для вмісту 2"/>
          <p:cNvSpPr>
            <a:spLocks noGrp="1"/>
          </p:cNvSpPr>
          <p:nvPr>
            <p:ph idx="1"/>
          </p:nvPr>
        </p:nvSpPr>
        <p:spPr>
          <a:xfrm>
            <a:off x="468313" y="981075"/>
            <a:ext cx="4471987" cy="5661025"/>
          </a:xfrm>
        </p:spPr>
        <p:txBody>
          <a:bodyPr/>
          <a:lstStyle/>
          <a:p>
            <a:pPr eaLnBrk="1" hangingPunct="1"/>
            <a:r>
              <a:rPr lang="uk-UA" smtClean="0"/>
              <a:t>Масса не зависит от скорости движения (классическая механика)</a:t>
            </a:r>
          </a:p>
          <a:p>
            <a:pPr eaLnBrk="1" hangingPunct="1"/>
            <a:r>
              <a:rPr lang="uk-UA" smtClean="0"/>
              <a:t>Масса тела равна сумме масс частиц с которой оно состоит.</a:t>
            </a:r>
          </a:p>
          <a:p>
            <a:pPr eaLnBrk="1" hangingPunct="1"/>
            <a:r>
              <a:rPr lang="ru-RU" smtClean="0"/>
              <a:t>масса системы тел равна сумме масс каждого тела в отдельности.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571625"/>
            <a:ext cx="2738437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4786313"/>
            <a:ext cx="1716087" cy="973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Сила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88" cy="27574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Сила - это количественная мера взаимодействия тел, в результате которого они изменяют состояние движения или деформируются.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25"/>
            <a:ext cx="4214812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214813"/>
            <a:ext cx="3214688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Второй закон Ньютона </a:t>
            </a:r>
          </a:p>
        </p:txBody>
      </p:sp>
      <p:sp>
        <p:nvSpPr>
          <p:cNvPr id="1024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0" cy="4525963"/>
          </a:xfrm>
        </p:spPr>
        <p:txBody>
          <a:bodyPr/>
          <a:lstStyle/>
          <a:p>
            <a:pPr eaLnBrk="1" hangingPunct="1"/>
            <a:r>
              <a:rPr lang="ru-RU" smtClean="0"/>
              <a:t>Ускорение, с которым движется тело, прямо пропорционально силе, действующей на него со стороны других тел, и обратно пропорционально массе этого тела: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5072063"/>
            <a:ext cx="1525587" cy="1231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5589588"/>
            <a:ext cx="1709737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1571625"/>
            <a:ext cx="280670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Законы Ньютона </vt:lpstr>
      <vt:lpstr>Основная задача механики</vt:lpstr>
      <vt:lpstr>Первый закон Ньютона</vt:lpstr>
      <vt:lpstr>Инерциа́льная систе́ма отсчёта</vt:lpstr>
      <vt:lpstr>Принцип относительности Галилея</vt:lpstr>
      <vt:lpstr>Масса </vt:lpstr>
      <vt:lpstr>Измерение массы </vt:lpstr>
      <vt:lpstr>Сила</vt:lpstr>
      <vt:lpstr>Второй закон Ньютона </vt:lpstr>
      <vt:lpstr>Третий закон Ньютона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Ньютона</dc:title>
  <dc:subject>презентации по физике</dc:subject>
  <dc:creator>Горный</dc:creator>
  <cp:keywords>физика, презентации</cp:keywords>
  <dc:description>презентация сайта http://ppt4school.ru</dc:description>
  <cp:lastModifiedBy>Горный</cp:lastModifiedBy>
  <cp:revision>13</cp:revision>
  <dcterms:modified xsi:type="dcterms:W3CDTF">2017-10-26T08:24:46Z</dcterms:modified>
  <cp:category>физика</cp:category>
</cp:coreProperties>
</file>